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0" r:id="rId2"/>
    <p:sldId id="261" r:id="rId3"/>
    <p:sldId id="262" r:id="rId4"/>
    <p:sldId id="263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3200" b="1" dirty="0" smtClean="0">
                <a:latin typeface="Brush Script MT" panose="03060802040406070304" pitchFamily="66" charset="0"/>
              </a:rPr>
              <a:t/>
            </a:r>
            <a:br>
              <a:rPr lang="en-US" sz="3200" b="1" dirty="0" smtClean="0">
                <a:latin typeface="Brush Script MT" panose="03060802040406070304" pitchFamily="66" charset="0"/>
              </a:rPr>
            </a:b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4291" y="1616707"/>
            <a:ext cx="11346874" cy="4700965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fr-FR" sz="6000" b="1" i="0" dirty="0" smtClean="0"/>
              <a:t>Finissez les questions de compréhension pour Chapitre 5</a:t>
            </a:r>
            <a:endParaRPr lang="fr-FR" sz="6000" b="1" i="0" dirty="0" smtClean="0"/>
          </a:p>
        </p:txBody>
      </p:sp>
    </p:spTree>
    <p:extLst>
      <p:ext uri="{BB962C8B-B14F-4D97-AF65-F5344CB8AC3E}">
        <p14:creationId xmlns:p14="http://schemas.microsoft.com/office/powerpoint/2010/main" val="382346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4291" y="1616707"/>
            <a:ext cx="11346874" cy="4700965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fr-FR" sz="6000" b="1" i="0" dirty="0" smtClean="0"/>
              <a:t>Lisez Chapitre 6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5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4291" y="1616707"/>
            <a:ext cx="11346874" cy="4700965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fr-FR" sz="6000" b="1" i="0" dirty="0" smtClean="0"/>
              <a:t>Activité de Compréhension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924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Write – Draw - Pass</a:t>
            </a:r>
            <a:r>
              <a:rPr lang="en-US" sz="3200" b="1" dirty="0" smtClean="0">
                <a:latin typeface="Brush Script MT" panose="03060802040406070304" pitchFamily="66" charset="0"/>
              </a:rPr>
              <a:t/>
            </a:r>
            <a:br>
              <a:rPr lang="en-US" sz="3200" b="1" dirty="0" smtClean="0">
                <a:latin typeface="Brush Script MT" panose="03060802040406070304" pitchFamily="66" charset="0"/>
              </a:rPr>
            </a:b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99855" y="1616707"/>
            <a:ext cx="9781310" cy="4700965"/>
          </a:xfrm>
        </p:spPr>
        <p:txBody>
          <a:bodyPr>
            <a:normAutofit fontScale="92500" lnSpcReduction="20000"/>
          </a:bodyPr>
          <a:lstStyle/>
          <a:p>
            <a:pPr marL="0" lvl="1" indent="0">
              <a:buNone/>
            </a:pPr>
            <a:r>
              <a:rPr lang="fr-FR" sz="5400" b="1" i="0" dirty="0" smtClean="0"/>
              <a:t>s’est rendue compte</a:t>
            </a:r>
          </a:p>
          <a:p>
            <a:pPr marL="0" lvl="1" indent="0">
              <a:buNone/>
            </a:pPr>
            <a:r>
              <a:rPr lang="fr-FR" sz="5400" b="1" i="0" dirty="0" smtClean="0"/>
              <a:t>voulait</a:t>
            </a:r>
          </a:p>
          <a:p>
            <a:pPr marL="0" lvl="1" indent="0">
              <a:buNone/>
            </a:pPr>
            <a:r>
              <a:rPr lang="fr-FR" sz="5400" b="1" i="0" dirty="0" smtClean="0"/>
              <a:t>pouvait</a:t>
            </a:r>
          </a:p>
          <a:p>
            <a:pPr marL="0" lvl="1" indent="0">
              <a:buNone/>
            </a:pPr>
            <a:r>
              <a:rPr lang="fr-FR" sz="5400" b="1" i="0" dirty="0" smtClean="0"/>
              <a:t>s’est fâché</a:t>
            </a:r>
          </a:p>
          <a:p>
            <a:pPr marL="0" lvl="1" indent="0">
              <a:buNone/>
            </a:pPr>
            <a:r>
              <a:rPr lang="fr-FR" sz="5400" b="1" i="0" dirty="0" smtClean="0"/>
              <a:t>a saisi</a:t>
            </a:r>
          </a:p>
          <a:p>
            <a:pPr marL="0" lvl="1" indent="0">
              <a:buNone/>
            </a:pPr>
            <a:r>
              <a:rPr lang="fr-FR" sz="5400" b="1" i="0" dirty="0" smtClean="0"/>
              <a:t>savait</a:t>
            </a:r>
          </a:p>
          <a:p>
            <a:pPr marL="0" lvl="1" indent="0">
              <a:buNone/>
            </a:pPr>
            <a:r>
              <a:rPr lang="fr-FR" sz="5400" b="1" i="0" dirty="0" smtClean="0"/>
              <a:t>avait besoin</a:t>
            </a:r>
          </a:p>
          <a:p>
            <a:pPr marL="0" lvl="1" indent="0">
              <a:buNone/>
            </a:pPr>
            <a:endParaRPr lang="fr-FR" sz="6000" b="1" i="0" dirty="0" smtClean="0"/>
          </a:p>
        </p:txBody>
      </p:sp>
    </p:spTree>
    <p:extLst>
      <p:ext uri="{BB962C8B-B14F-4D97-AF65-F5344CB8AC3E}">
        <p14:creationId xmlns:p14="http://schemas.microsoft.com/office/powerpoint/2010/main" val="42987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25306</TotalTime>
  <Words>33</Words>
  <Application>Microsoft Office PowerPoint</Application>
  <PresentationFormat>Widescreen</PresentationFormat>
  <Paragraphs>12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Aparajita</vt:lpstr>
      <vt:lpstr>Arial</vt:lpstr>
      <vt:lpstr>Berlin Sans FB Demi</vt:lpstr>
      <vt:lpstr>Brush Script MT</vt:lpstr>
      <vt:lpstr>Franklin Gothic Book</vt:lpstr>
      <vt:lpstr>Crop</vt:lpstr>
      <vt:lpstr>La Clochette </vt:lpstr>
      <vt:lpstr>PowerPoint Presentation</vt:lpstr>
      <vt:lpstr>PowerPoint Presentation</vt:lpstr>
      <vt:lpstr>Write – Draw - Pass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76</cp:revision>
  <dcterms:created xsi:type="dcterms:W3CDTF">2017-01-03T12:56:38Z</dcterms:created>
  <dcterms:modified xsi:type="dcterms:W3CDTF">2017-02-24T12:40:52Z</dcterms:modified>
</cp:coreProperties>
</file>